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7" r:id="rId2"/>
    <p:sldId id="277" r:id="rId3"/>
    <p:sldId id="287" r:id="rId4"/>
    <p:sldId id="286" r:id="rId5"/>
    <p:sldId id="285" r:id="rId6"/>
    <p:sldId id="284" r:id="rId7"/>
    <p:sldId id="283" r:id="rId8"/>
    <p:sldId id="282" r:id="rId9"/>
    <p:sldId id="281" r:id="rId10"/>
    <p:sldId id="278" r:id="rId11"/>
    <p:sldId id="279" r:id="rId12"/>
    <p:sldId id="280" r:id="rId13"/>
  </p:sldIdLst>
  <p:sldSz cx="9174163" cy="5486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22"/>
    <p:restoredTop sz="94669"/>
  </p:normalViewPr>
  <p:slideViewPr>
    <p:cSldViewPr snapToGrid="0" snapToObjects="1">
      <p:cViewPr varScale="1">
        <p:scale>
          <a:sx n="109" d="100"/>
          <a:sy n="109" d="100"/>
        </p:scale>
        <p:origin x="136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74163" cy="5486400"/>
          </a:xfrm>
        </p:spPr>
        <p:txBody>
          <a:bodyPr anchor="t"/>
          <a:lstStyle>
            <a:lvl1pPr algn="l">
              <a:defRPr sz="4200">
                <a:solidFill>
                  <a:schemeClr val="accent1">
                    <a:lumMod val="50000"/>
                  </a:schemeClr>
                </a:solidFill>
              </a:defRPr>
            </a:lvl1pPr>
          </a:lstStyle>
          <a:p>
            <a:r>
              <a:rPr lang="en-US" dirty="0"/>
              <a:t>Click to edit Master title style</a:t>
            </a:r>
          </a:p>
        </p:txBody>
      </p:sp>
      <p:pic>
        <p:nvPicPr>
          <p:cNvPr id="8" name="Picture 7" descr="A sign on the side of a building&#10;&#10;Description automatically generated">
            <a:extLst>
              <a:ext uri="{FF2B5EF4-FFF2-40B4-BE49-F238E27FC236}">
                <a16:creationId xmlns:a16="http://schemas.microsoft.com/office/drawing/2014/main" id="{A1AFAC9B-8823-954B-A412-A4988992F2C6}"/>
              </a:ext>
            </a:extLst>
          </p:cNvPr>
          <p:cNvPicPr>
            <a:picLocks noChangeAspect="1"/>
          </p:cNvPicPr>
          <p:nvPr userDrawn="1"/>
        </p:nvPicPr>
        <p:blipFill>
          <a:blip r:embed="rId2">
            <a:alphaModFix amt="50000"/>
          </a:blip>
          <a:stretch>
            <a:fillRect/>
          </a:stretch>
        </p:blipFill>
        <p:spPr>
          <a:xfrm>
            <a:off x="0" y="0"/>
            <a:ext cx="9174163" cy="5496478"/>
          </a:xfrm>
          <a:prstGeom prst="rect">
            <a:avLst/>
          </a:prstGeom>
        </p:spPr>
      </p:pic>
    </p:spTree>
    <p:extLst>
      <p:ext uri="{BB962C8B-B14F-4D97-AF65-F5344CB8AC3E}">
        <p14:creationId xmlns:p14="http://schemas.microsoft.com/office/powerpoint/2010/main" val="1928292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B06EF9-7587-A342-B8F2-EE21ABC7095C}" type="datetimeFigureOut">
              <a:rPr lang="en-US" smtClean="0"/>
              <a:t>5/8/20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EC385-2529-7842-B9F3-945FFDBE725C}" type="slidenum">
              <a:rPr lang="en-US" smtClean="0"/>
              <a:t>‹#›</a:t>
            </a:fld>
            <a:endParaRPr lang="en-US"/>
          </a:p>
        </p:txBody>
      </p:sp>
    </p:spTree>
    <p:extLst>
      <p:ext uri="{BB962C8B-B14F-4D97-AF65-F5344CB8AC3E}">
        <p14:creationId xmlns:p14="http://schemas.microsoft.com/office/powerpoint/2010/main" val="1597914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5260" y="292100"/>
            <a:ext cx="1978179" cy="464947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30724" y="292100"/>
            <a:ext cx="5819860" cy="46494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B06EF9-7587-A342-B8F2-EE21ABC7095C}" type="datetimeFigureOut">
              <a:rPr lang="en-US" smtClean="0"/>
              <a:t>5/8/20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EC385-2529-7842-B9F3-945FFDBE725C}" type="slidenum">
              <a:rPr lang="en-US" smtClean="0"/>
              <a:t>‹#›</a:t>
            </a:fld>
            <a:endParaRPr lang="en-US"/>
          </a:p>
        </p:txBody>
      </p:sp>
    </p:spTree>
    <p:extLst>
      <p:ext uri="{BB962C8B-B14F-4D97-AF65-F5344CB8AC3E}">
        <p14:creationId xmlns:p14="http://schemas.microsoft.com/office/powerpoint/2010/main" val="342680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B06EF9-7587-A342-B8F2-EE21ABC7095C}" type="datetimeFigureOut">
              <a:rPr lang="en-US" smtClean="0"/>
              <a:t>5/8/20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EC385-2529-7842-B9F3-945FFDBE725C}" type="slidenum">
              <a:rPr lang="en-US" smtClean="0"/>
              <a:t>‹#›</a:t>
            </a:fld>
            <a:endParaRPr lang="en-US"/>
          </a:p>
        </p:txBody>
      </p:sp>
    </p:spTree>
    <p:extLst>
      <p:ext uri="{BB962C8B-B14F-4D97-AF65-F5344CB8AC3E}">
        <p14:creationId xmlns:p14="http://schemas.microsoft.com/office/powerpoint/2010/main" val="2761013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5945" y="1367791"/>
            <a:ext cx="7912716" cy="2282190"/>
          </a:xfrm>
        </p:spPr>
        <p:txBody>
          <a:bodyPr anchor="b"/>
          <a:lstStyle>
            <a:lvl1pPr>
              <a:defRPr sz="4515"/>
            </a:lvl1pPr>
          </a:lstStyle>
          <a:p>
            <a:r>
              <a:rPr lang="en-US"/>
              <a:t>Click to edit Master title style</a:t>
            </a:r>
            <a:endParaRPr lang="en-US" dirty="0"/>
          </a:p>
        </p:txBody>
      </p:sp>
      <p:sp>
        <p:nvSpPr>
          <p:cNvPr id="3" name="Text Placeholder 2"/>
          <p:cNvSpPr>
            <a:spLocks noGrp="1"/>
          </p:cNvSpPr>
          <p:nvPr>
            <p:ph type="body" idx="1"/>
          </p:nvPr>
        </p:nvSpPr>
        <p:spPr>
          <a:xfrm>
            <a:off x="625945" y="3671571"/>
            <a:ext cx="7912716" cy="1200150"/>
          </a:xfrm>
        </p:spPr>
        <p:txBody>
          <a:bodyPr/>
          <a:lstStyle>
            <a:lvl1pPr marL="0" indent="0">
              <a:buNone/>
              <a:defRPr sz="1806">
                <a:solidFill>
                  <a:schemeClr val="tx1">
                    <a:tint val="75000"/>
                  </a:schemeClr>
                </a:solidFill>
              </a:defRPr>
            </a:lvl1pPr>
            <a:lvl2pPr marL="344043" indent="0">
              <a:buNone/>
              <a:defRPr sz="1505">
                <a:solidFill>
                  <a:schemeClr val="tx1">
                    <a:tint val="75000"/>
                  </a:schemeClr>
                </a:solidFill>
              </a:defRPr>
            </a:lvl2pPr>
            <a:lvl3pPr marL="688086" indent="0">
              <a:buNone/>
              <a:defRPr sz="1355">
                <a:solidFill>
                  <a:schemeClr val="tx1">
                    <a:tint val="75000"/>
                  </a:schemeClr>
                </a:solidFill>
              </a:defRPr>
            </a:lvl3pPr>
            <a:lvl4pPr marL="1032129" indent="0">
              <a:buNone/>
              <a:defRPr sz="1204">
                <a:solidFill>
                  <a:schemeClr val="tx1">
                    <a:tint val="75000"/>
                  </a:schemeClr>
                </a:solidFill>
              </a:defRPr>
            </a:lvl4pPr>
            <a:lvl5pPr marL="1376172" indent="0">
              <a:buNone/>
              <a:defRPr sz="1204">
                <a:solidFill>
                  <a:schemeClr val="tx1">
                    <a:tint val="75000"/>
                  </a:schemeClr>
                </a:solidFill>
              </a:defRPr>
            </a:lvl5pPr>
            <a:lvl6pPr marL="1720215" indent="0">
              <a:buNone/>
              <a:defRPr sz="1204">
                <a:solidFill>
                  <a:schemeClr val="tx1">
                    <a:tint val="75000"/>
                  </a:schemeClr>
                </a:solidFill>
              </a:defRPr>
            </a:lvl6pPr>
            <a:lvl7pPr marL="2064258" indent="0">
              <a:buNone/>
              <a:defRPr sz="1204">
                <a:solidFill>
                  <a:schemeClr val="tx1">
                    <a:tint val="75000"/>
                  </a:schemeClr>
                </a:solidFill>
              </a:defRPr>
            </a:lvl7pPr>
            <a:lvl8pPr marL="2408301" indent="0">
              <a:buNone/>
              <a:defRPr sz="1204">
                <a:solidFill>
                  <a:schemeClr val="tx1">
                    <a:tint val="75000"/>
                  </a:schemeClr>
                </a:solidFill>
              </a:defRPr>
            </a:lvl8pPr>
            <a:lvl9pPr marL="2752344" indent="0">
              <a:buNone/>
              <a:defRPr sz="120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B06EF9-7587-A342-B8F2-EE21ABC7095C}" type="datetimeFigureOut">
              <a:rPr lang="en-US" smtClean="0"/>
              <a:t>5/8/20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EC385-2529-7842-B9F3-945FFDBE725C}" type="slidenum">
              <a:rPr lang="en-US" smtClean="0"/>
              <a:t>‹#›</a:t>
            </a:fld>
            <a:endParaRPr lang="en-US"/>
          </a:p>
        </p:txBody>
      </p:sp>
    </p:spTree>
    <p:extLst>
      <p:ext uri="{BB962C8B-B14F-4D97-AF65-F5344CB8AC3E}">
        <p14:creationId xmlns:p14="http://schemas.microsoft.com/office/powerpoint/2010/main" val="55663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30724" y="1460500"/>
            <a:ext cx="3899019" cy="34810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4420" y="1460500"/>
            <a:ext cx="3899019" cy="34810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B06EF9-7587-A342-B8F2-EE21ABC7095C}" type="datetimeFigureOut">
              <a:rPr lang="en-US" smtClean="0"/>
              <a:t>5/8/20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2EC385-2529-7842-B9F3-945FFDBE725C}" type="slidenum">
              <a:rPr lang="en-US" smtClean="0"/>
              <a:t>‹#›</a:t>
            </a:fld>
            <a:endParaRPr lang="en-US"/>
          </a:p>
        </p:txBody>
      </p:sp>
    </p:spTree>
    <p:extLst>
      <p:ext uri="{BB962C8B-B14F-4D97-AF65-F5344CB8AC3E}">
        <p14:creationId xmlns:p14="http://schemas.microsoft.com/office/powerpoint/2010/main" val="520826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1918" y="292101"/>
            <a:ext cx="7912716" cy="1060450"/>
          </a:xfrm>
        </p:spPr>
        <p:txBody>
          <a:bodyPr/>
          <a:lstStyle/>
          <a:p>
            <a:r>
              <a:rPr lang="en-US"/>
              <a:t>Click to edit Master title style</a:t>
            </a:r>
            <a:endParaRPr lang="en-US" dirty="0"/>
          </a:p>
        </p:txBody>
      </p:sp>
      <p:sp>
        <p:nvSpPr>
          <p:cNvPr id="3" name="Text Placeholder 2"/>
          <p:cNvSpPr>
            <a:spLocks noGrp="1"/>
          </p:cNvSpPr>
          <p:nvPr>
            <p:ph type="body" idx="1"/>
          </p:nvPr>
        </p:nvSpPr>
        <p:spPr>
          <a:xfrm>
            <a:off x="631919" y="1344930"/>
            <a:ext cx="3881101" cy="659130"/>
          </a:xfrm>
        </p:spPr>
        <p:txBody>
          <a:bodyPr anchor="b"/>
          <a:lstStyle>
            <a:lvl1pPr marL="0" indent="0">
              <a:buNone/>
              <a:defRPr sz="1806" b="1"/>
            </a:lvl1pPr>
            <a:lvl2pPr marL="344043" indent="0">
              <a:buNone/>
              <a:defRPr sz="1505" b="1"/>
            </a:lvl2pPr>
            <a:lvl3pPr marL="688086" indent="0">
              <a:buNone/>
              <a:defRPr sz="1355" b="1"/>
            </a:lvl3pPr>
            <a:lvl4pPr marL="1032129" indent="0">
              <a:buNone/>
              <a:defRPr sz="1204" b="1"/>
            </a:lvl4pPr>
            <a:lvl5pPr marL="1376172" indent="0">
              <a:buNone/>
              <a:defRPr sz="1204" b="1"/>
            </a:lvl5pPr>
            <a:lvl6pPr marL="1720215" indent="0">
              <a:buNone/>
              <a:defRPr sz="1204" b="1"/>
            </a:lvl6pPr>
            <a:lvl7pPr marL="2064258" indent="0">
              <a:buNone/>
              <a:defRPr sz="1204" b="1"/>
            </a:lvl7pPr>
            <a:lvl8pPr marL="2408301" indent="0">
              <a:buNone/>
              <a:defRPr sz="1204" b="1"/>
            </a:lvl8pPr>
            <a:lvl9pPr marL="2752344" indent="0">
              <a:buNone/>
              <a:defRPr sz="1204" b="1"/>
            </a:lvl9pPr>
          </a:lstStyle>
          <a:p>
            <a:pPr lvl="0"/>
            <a:r>
              <a:rPr lang="en-US"/>
              <a:t>Click to edit Master text styles</a:t>
            </a:r>
          </a:p>
        </p:txBody>
      </p:sp>
      <p:sp>
        <p:nvSpPr>
          <p:cNvPr id="4" name="Content Placeholder 3"/>
          <p:cNvSpPr>
            <a:spLocks noGrp="1"/>
          </p:cNvSpPr>
          <p:nvPr>
            <p:ph sz="half" idx="2"/>
          </p:nvPr>
        </p:nvSpPr>
        <p:spPr>
          <a:xfrm>
            <a:off x="631919" y="2004060"/>
            <a:ext cx="3881101" cy="2947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4420" y="1344930"/>
            <a:ext cx="3900214" cy="659130"/>
          </a:xfrm>
        </p:spPr>
        <p:txBody>
          <a:bodyPr anchor="b"/>
          <a:lstStyle>
            <a:lvl1pPr marL="0" indent="0">
              <a:buNone/>
              <a:defRPr sz="1806" b="1"/>
            </a:lvl1pPr>
            <a:lvl2pPr marL="344043" indent="0">
              <a:buNone/>
              <a:defRPr sz="1505" b="1"/>
            </a:lvl2pPr>
            <a:lvl3pPr marL="688086" indent="0">
              <a:buNone/>
              <a:defRPr sz="1355" b="1"/>
            </a:lvl3pPr>
            <a:lvl4pPr marL="1032129" indent="0">
              <a:buNone/>
              <a:defRPr sz="1204" b="1"/>
            </a:lvl4pPr>
            <a:lvl5pPr marL="1376172" indent="0">
              <a:buNone/>
              <a:defRPr sz="1204" b="1"/>
            </a:lvl5pPr>
            <a:lvl6pPr marL="1720215" indent="0">
              <a:buNone/>
              <a:defRPr sz="1204" b="1"/>
            </a:lvl6pPr>
            <a:lvl7pPr marL="2064258" indent="0">
              <a:buNone/>
              <a:defRPr sz="1204" b="1"/>
            </a:lvl7pPr>
            <a:lvl8pPr marL="2408301" indent="0">
              <a:buNone/>
              <a:defRPr sz="1204" b="1"/>
            </a:lvl8pPr>
            <a:lvl9pPr marL="2752344" indent="0">
              <a:buNone/>
              <a:defRPr sz="1204" b="1"/>
            </a:lvl9pPr>
          </a:lstStyle>
          <a:p>
            <a:pPr lvl="0"/>
            <a:r>
              <a:rPr lang="en-US"/>
              <a:t>Click to edit Master text styles</a:t>
            </a:r>
          </a:p>
        </p:txBody>
      </p:sp>
      <p:sp>
        <p:nvSpPr>
          <p:cNvPr id="6" name="Content Placeholder 5"/>
          <p:cNvSpPr>
            <a:spLocks noGrp="1"/>
          </p:cNvSpPr>
          <p:nvPr>
            <p:ph sz="quarter" idx="4"/>
          </p:nvPr>
        </p:nvSpPr>
        <p:spPr>
          <a:xfrm>
            <a:off x="4644420" y="2004060"/>
            <a:ext cx="3900214" cy="2947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B06EF9-7587-A342-B8F2-EE21ABC7095C}" type="datetimeFigureOut">
              <a:rPr lang="en-US" smtClean="0"/>
              <a:t>5/8/20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2EC385-2529-7842-B9F3-945FFDBE725C}" type="slidenum">
              <a:rPr lang="en-US" smtClean="0"/>
              <a:t>‹#›</a:t>
            </a:fld>
            <a:endParaRPr lang="en-US"/>
          </a:p>
        </p:txBody>
      </p:sp>
    </p:spTree>
    <p:extLst>
      <p:ext uri="{BB962C8B-B14F-4D97-AF65-F5344CB8AC3E}">
        <p14:creationId xmlns:p14="http://schemas.microsoft.com/office/powerpoint/2010/main" val="3192405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1B06EF9-7587-A342-B8F2-EE21ABC7095C}" type="datetimeFigureOut">
              <a:rPr lang="en-US" smtClean="0"/>
              <a:t>5/8/20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2EC385-2529-7842-B9F3-945FFDBE725C}" type="slidenum">
              <a:rPr lang="en-US" smtClean="0"/>
              <a:t>‹#›</a:t>
            </a:fld>
            <a:endParaRPr lang="en-US"/>
          </a:p>
        </p:txBody>
      </p:sp>
    </p:spTree>
    <p:extLst>
      <p:ext uri="{BB962C8B-B14F-4D97-AF65-F5344CB8AC3E}">
        <p14:creationId xmlns:p14="http://schemas.microsoft.com/office/powerpoint/2010/main" val="3417741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B06EF9-7587-A342-B8F2-EE21ABC7095C}" type="datetimeFigureOut">
              <a:rPr lang="en-US" smtClean="0"/>
              <a:t>5/8/20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2EC385-2529-7842-B9F3-945FFDBE725C}" type="slidenum">
              <a:rPr lang="en-US" smtClean="0"/>
              <a:t>‹#›</a:t>
            </a:fld>
            <a:endParaRPr lang="en-US"/>
          </a:p>
        </p:txBody>
      </p:sp>
    </p:spTree>
    <p:extLst>
      <p:ext uri="{BB962C8B-B14F-4D97-AF65-F5344CB8AC3E}">
        <p14:creationId xmlns:p14="http://schemas.microsoft.com/office/powerpoint/2010/main" val="2402537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1919" y="365760"/>
            <a:ext cx="2958906" cy="1280160"/>
          </a:xfrm>
        </p:spPr>
        <p:txBody>
          <a:bodyPr anchor="b"/>
          <a:lstStyle>
            <a:lvl1pPr>
              <a:defRPr sz="2408"/>
            </a:lvl1pPr>
          </a:lstStyle>
          <a:p>
            <a:r>
              <a:rPr lang="en-US"/>
              <a:t>Click to edit Master title style</a:t>
            </a:r>
            <a:endParaRPr lang="en-US" dirty="0"/>
          </a:p>
        </p:txBody>
      </p:sp>
      <p:sp>
        <p:nvSpPr>
          <p:cNvPr id="3" name="Content Placeholder 2"/>
          <p:cNvSpPr>
            <a:spLocks noGrp="1"/>
          </p:cNvSpPr>
          <p:nvPr>
            <p:ph idx="1"/>
          </p:nvPr>
        </p:nvSpPr>
        <p:spPr>
          <a:xfrm>
            <a:off x="3900214" y="789940"/>
            <a:ext cx="4644420" cy="3898900"/>
          </a:xfrm>
        </p:spPr>
        <p:txBody>
          <a:bodyPr/>
          <a:lstStyle>
            <a:lvl1pPr>
              <a:defRPr sz="2408"/>
            </a:lvl1pPr>
            <a:lvl2pPr>
              <a:defRPr sz="2107"/>
            </a:lvl2pPr>
            <a:lvl3pPr>
              <a:defRPr sz="1806"/>
            </a:lvl3pPr>
            <a:lvl4pPr>
              <a:defRPr sz="1505"/>
            </a:lvl4pPr>
            <a:lvl5pPr>
              <a:defRPr sz="1505"/>
            </a:lvl5pPr>
            <a:lvl6pPr>
              <a:defRPr sz="1505"/>
            </a:lvl6pPr>
            <a:lvl7pPr>
              <a:defRPr sz="1505"/>
            </a:lvl7pPr>
            <a:lvl8pPr>
              <a:defRPr sz="1505"/>
            </a:lvl8pPr>
            <a:lvl9pPr>
              <a:defRPr sz="15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1919" y="1645920"/>
            <a:ext cx="2958906" cy="3049270"/>
          </a:xfrm>
        </p:spPr>
        <p:txBody>
          <a:bodyPr/>
          <a:lstStyle>
            <a:lvl1pPr marL="0" indent="0">
              <a:buNone/>
              <a:defRPr sz="1204"/>
            </a:lvl1pPr>
            <a:lvl2pPr marL="344043" indent="0">
              <a:buNone/>
              <a:defRPr sz="1054"/>
            </a:lvl2pPr>
            <a:lvl3pPr marL="688086" indent="0">
              <a:buNone/>
              <a:defRPr sz="903"/>
            </a:lvl3pPr>
            <a:lvl4pPr marL="1032129" indent="0">
              <a:buNone/>
              <a:defRPr sz="753"/>
            </a:lvl4pPr>
            <a:lvl5pPr marL="1376172" indent="0">
              <a:buNone/>
              <a:defRPr sz="753"/>
            </a:lvl5pPr>
            <a:lvl6pPr marL="1720215" indent="0">
              <a:buNone/>
              <a:defRPr sz="753"/>
            </a:lvl6pPr>
            <a:lvl7pPr marL="2064258" indent="0">
              <a:buNone/>
              <a:defRPr sz="753"/>
            </a:lvl7pPr>
            <a:lvl8pPr marL="2408301" indent="0">
              <a:buNone/>
              <a:defRPr sz="753"/>
            </a:lvl8pPr>
            <a:lvl9pPr marL="2752344" indent="0">
              <a:buNone/>
              <a:defRPr sz="753"/>
            </a:lvl9pPr>
          </a:lstStyle>
          <a:p>
            <a:pPr lvl="0"/>
            <a:r>
              <a:rPr lang="en-US"/>
              <a:t>Click to edit Master text styles</a:t>
            </a:r>
          </a:p>
        </p:txBody>
      </p:sp>
      <p:sp>
        <p:nvSpPr>
          <p:cNvPr id="5" name="Date Placeholder 4"/>
          <p:cNvSpPr>
            <a:spLocks noGrp="1"/>
          </p:cNvSpPr>
          <p:nvPr>
            <p:ph type="dt" sz="half" idx="10"/>
          </p:nvPr>
        </p:nvSpPr>
        <p:spPr/>
        <p:txBody>
          <a:bodyPr/>
          <a:lstStyle/>
          <a:p>
            <a:fld id="{21B06EF9-7587-A342-B8F2-EE21ABC7095C}" type="datetimeFigureOut">
              <a:rPr lang="en-US" smtClean="0"/>
              <a:t>5/8/20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2EC385-2529-7842-B9F3-945FFDBE725C}" type="slidenum">
              <a:rPr lang="en-US" smtClean="0"/>
              <a:t>‹#›</a:t>
            </a:fld>
            <a:endParaRPr lang="en-US"/>
          </a:p>
        </p:txBody>
      </p:sp>
    </p:spTree>
    <p:extLst>
      <p:ext uri="{BB962C8B-B14F-4D97-AF65-F5344CB8AC3E}">
        <p14:creationId xmlns:p14="http://schemas.microsoft.com/office/powerpoint/2010/main" val="1250790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1919" y="365760"/>
            <a:ext cx="2958906" cy="1280160"/>
          </a:xfrm>
        </p:spPr>
        <p:txBody>
          <a:bodyPr anchor="b"/>
          <a:lstStyle>
            <a:lvl1pPr>
              <a:defRPr sz="2408"/>
            </a:lvl1pPr>
          </a:lstStyle>
          <a:p>
            <a:r>
              <a:rPr lang="en-US"/>
              <a:t>Click to edit Master title style</a:t>
            </a:r>
            <a:endParaRPr lang="en-US" dirty="0"/>
          </a:p>
        </p:txBody>
      </p:sp>
      <p:sp>
        <p:nvSpPr>
          <p:cNvPr id="3" name="Picture Placeholder 2"/>
          <p:cNvSpPr>
            <a:spLocks noGrp="1" noChangeAspect="1"/>
          </p:cNvSpPr>
          <p:nvPr>
            <p:ph type="pic" idx="1"/>
          </p:nvPr>
        </p:nvSpPr>
        <p:spPr>
          <a:xfrm>
            <a:off x="3900214" y="789940"/>
            <a:ext cx="4644420" cy="3898900"/>
          </a:xfrm>
        </p:spPr>
        <p:txBody>
          <a:bodyPr anchor="t"/>
          <a:lstStyle>
            <a:lvl1pPr marL="0" indent="0">
              <a:buNone/>
              <a:defRPr sz="2408"/>
            </a:lvl1pPr>
            <a:lvl2pPr marL="344043" indent="0">
              <a:buNone/>
              <a:defRPr sz="2107"/>
            </a:lvl2pPr>
            <a:lvl3pPr marL="688086" indent="0">
              <a:buNone/>
              <a:defRPr sz="1806"/>
            </a:lvl3pPr>
            <a:lvl4pPr marL="1032129" indent="0">
              <a:buNone/>
              <a:defRPr sz="1505"/>
            </a:lvl4pPr>
            <a:lvl5pPr marL="1376172" indent="0">
              <a:buNone/>
              <a:defRPr sz="1505"/>
            </a:lvl5pPr>
            <a:lvl6pPr marL="1720215" indent="0">
              <a:buNone/>
              <a:defRPr sz="1505"/>
            </a:lvl6pPr>
            <a:lvl7pPr marL="2064258" indent="0">
              <a:buNone/>
              <a:defRPr sz="1505"/>
            </a:lvl7pPr>
            <a:lvl8pPr marL="2408301" indent="0">
              <a:buNone/>
              <a:defRPr sz="1505"/>
            </a:lvl8pPr>
            <a:lvl9pPr marL="2752344" indent="0">
              <a:buNone/>
              <a:defRPr sz="1505"/>
            </a:lvl9pPr>
          </a:lstStyle>
          <a:p>
            <a:r>
              <a:rPr lang="en-US"/>
              <a:t>Click icon to add picture</a:t>
            </a:r>
            <a:endParaRPr lang="en-US" dirty="0"/>
          </a:p>
        </p:txBody>
      </p:sp>
      <p:sp>
        <p:nvSpPr>
          <p:cNvPr id="4" name="Text Placeholder 3"/>
          <p:cNvSpPr>
            <a:spLocks noGrp="1"/>
          </p:cNvSpPr>
          <p:nvPr>
            <p:ph type="body" sz="half" idx="2"/>
          </p:nvPr>
        </p:nvSpPr>
        <p:spPr>
          <a:xfrm>
            <a:off x="631919" y="1645920"/>
            <a:ext cx="2958906" cy="3049270"/>
          </a:xfrm>
        </p:spPr>
        <p:txBody>
          <a:bodyPr/>
          <a:lstStyle>
            <a:lvl1pPr marL="0" indent="0">
              <a:buNone/>
              <a:defRPr sz="1204"/>
            </a:lvl1pPr>
            <a:lvl2pPr marL="344043" indent="0">
              <a:buNone/>
              <a:defRPr sz="1054"/>
            </a:lvl2pPr>
            <a:lvl3pPr marL="688086" indent="0">
              <a:buNone/>
              <a:defRPr sz="903"/>
            </a:lvl3pPr>
            <a:lvl4pPr marL="1032129" indent="0">
              <a:buNone/>
              <a:defRPr sz="753"/>
            </a:lvl4pPr>
            <a:lvl5pPr marL="1376172" indent="0">
              <a:buNone/>
              <a:defRPr sz="753"/>
            </a:lvl5pPr>
            <a:lvl6pPr marL="1720215" indent="0">
              <a:buNone/>
              <a:defRPr sz="753"/>
            </a:lvl6pPr>
            <a:lvl7pPr marL="2064258" indent="0">
              <a:buNone/>
              <a:defRPr sz="753"/>
            </a:lvl7pPr>
            <a:lvl8pPr marL="2408301" indent="0">
              <a:buNone/>
              <a:defRPr sz="753"/>
            </a:lvl8pPr>
            <a:lvl9pPr marL="2752344" indent="0">
              <a:buNone/>
              <a:defRPr sz="753"/>
            </a:lvl9pPr>
          </a:lstStyle>
          <a:p>
            <a:pPr lvl="0"/>
            <a:r>
              <a:rPr lang="en-US"/>
              <a:t>Click to edit Master text styles</a:t>
            </a:r>
          </a:p>
        </p:txBody>
      </p:sp>
      <p:sp>
        <p:nvSpPr>
          <p:cNvPr id="5" name="Date Placeholder 4"/>
          <p:cNvSpPr>
            <a:spLocks noGrp="1"/>
          </p:cNvSpPr>
          <p:nvPr>
            <p:ph type="dt" sz="half" idx="10"/>
          </p:nvPr>
        </p:nvSpPr>
        <p:spPr/>
        <p:txBody>
          <a:bodyPr/>
          <a:lstStyle/>
          <a:p>
            <a:fld id="{21B06EF9-7587-A342-B8F2-EE21ABC7095C}" type="datetimeFigureOut">
              <a:rPr lang="en-US" smtClean="0"/>
              <a:t>5/8/20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2EC385-2529-7842-B9F3-945FFDBE725C}" type="slidenum">
              <a:rPr lang="en-US" smtClean="0"/>
              <a:t>‹#›</a:t>
            </a:fld>
            <a:endParaRPr lang="en-US"/>
          </a:p>
        </p:txBody>
      </p:sp>
    </p:spTree>
    <p:extLst>
      <p:ext uri="{BB962C8B-B14F-4D97-AF65-F5344CB8AC3E}">
        <p14:creationId xmlns:p14="http://schemas.microsoft.com/office/powerpoint/2010/main" val="3845031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0724" y="292101"/>
            <a:ext cx="7912716" cy="10604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30724" y="1460500"/>
            <a:ext cx="7912716" cy="348107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0724" y="5085080"/>
            <a:ext cx="2064187" cy="292100"/>
          </a:xfrm>
          <a:prstGeom prst="rect">
            <a:avLst/>
          </a:prstGeom>
        </p:spPr>
        <p:txBody>
          <a:bodyPr vert="horz" lIns="91440" tIns="45720" rIns="91440" bIns="45720" rtlCol="0" anchor="ctr"/>
          <a:lstStyle>
            <a:lvl1pPr algn="l">
              <a:defRPr sz="903">
                <a:solidFill>
                  <a:schemeClr val="tx1">
                    <a:tint val="75000"/>
                  </a:schemeClr>
                </a:solidFill>
              </a:defRPr>
            </a:lvl1pPr>
          </a:lstStyle>
          <a:p>
            <a:fld id="{21B06EF9-7587-A342-B8F2-EE21ABC7095C}" type="datetimeFigureOut">
              <a:rPr lang="en-US" smtClean="0"/>
              <a:t>5/8/20</a:t>
            </a:fld>
            <a:endParaRPr lang="en-US"/>
          </a:p>
        </p:txBody>
      </p:sp>
      <p:sp>
        <p:nvSpPr>
          <p:cNvPr id="5" name="Footer Placeholder 4"/>
          <p:cNvSpPr>
            <a:spLocks noGrp="1"/>
          </p:cNvSpPr>
          <p:nvPr>
            <p:ph type="ftr" sz="quarter" idx="3"/>
          </p:nvPr>
        </p:nvSpPr>
        <p:spPr>
          <a:xfrm>
            <a:off x="3038942" y="5085080"/>
            <a:ext cx="3096280" cy="292100"/>
          </a:xfrm>
          <a:prstGeom prst="rect">
            <a:avLst/>
          </a:prstGeom>
        </p:spPr>
        <p:txBody>
          <a:bodyPr vert="horz" lIns="91440" tIns="45720" rIns="91440" bIns="45720" rtlCol="0" anchor="ctr"/>
          <a:lstStyle>
            <a:lvl1pPr algn="ctr">
              <a:defRPr sz="90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79252" y="5085080"/>
            <a:ext cx="2064187" cy="292100"/>
          </a:xfrm>
          <a:prstGeom prst="rect">
            <a:avLst/>
          </a:prstGeom>
        </p:spPr>
        <p:txBody>
          <a:bodyPr vert="horz" lIns="91440" tIns="45720" rIns="91440" bIns="45720" rtlCol="0" anchor="ctr"/>
          <a:lstStyle>
            <a:lvl1pPr algn="r">
              <a:defRPr sz="903">
                <a:solidFill>
                  <a:schemeClr val="tx1">
                    <a:tint val="75000"/>
                  </a:schemeClr>
                </a:solidFill>
              </a:defRPr>
            </a:lvl1pPr>
          </a:lstStyle>
          <a:p>
            <a:fld id="{D52EC385-2529-7842-B9F3-945FFDBE725C}" type="slidenum">
              <a:rPr lang="en-US" smtClean="0"/>
              <a:t>‹#›</a:t>
            </a:fld>
            <a:endParaRPr lang="en-US"/>
          </a:p>
        </p:txBody>
      </p:sp>
    </p:spTree>
    <p:extLst>
      <p:ext uri="{BB962C8B-B14F-4D97-AF65-F5344CB8AC3E}">
        <p14:creationId xmlns:p14="http://schemas.microsoft.com/office/powerpoint/2010/main" val="3688700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8086" rtl="0" eaLnBrk="1" latinLnBrk="0" hangingPunct="1">
        <a:lnSpc>
          <a:spcPct val="90000"/>
        </a:lnSpc>
        <a:spcBef>
          <a:spcPct val="0"/>
        </a:spcBef>
        <a:buNone/>
        <a:defRPr sz="3311" kern="1200">
          <a:solidFill>
            <a:schemeClr val="tx1"/>
          </a:solidFill>
          <a:latin typeface="+mj-lt"/>
          <a:ea typeface="+mj-ea"/>
          <a:cs typeface="+mj-cs"/>
        </a:defRPr>
      </a:lvl1pPr>
    </p:titleStyle>
    <p:bodyStyle>
      <a:lvl1pPr marL="172022" indent="-172022" algn="l" defTabSz="688086" rtl="0" eaLnBrk="1" latinLnBrk="0" hangingPunct="1">
        <a:lnSpc>
          <a:spcPct val="90000"/>
        </a:lnSpc>
        <a:spcBef>
          <a:spcPts val="753"/>
        </a:spcBef>
        <a:buFont typeface="Arial" panose="020B0604020202020204" pitchFamily="34" charset="0"/>
        <a:buChar char="•"/>
        <a:defRPr sz="2107" kern="1200">
          <a:solidFill>
            <a:schemeClr val="tx1"/>
          </a:solidFill>
          <a:latin typeface="+mn-lt"/>
          <a:ea typeface="+mn-ea"/>
          <a:cs typeface="+mn-cs"/>
        </a:defRPr>
      </a:lvl1pPr>
      <a:lvl2pPr marL="516065" indent="-172022" algn="l" defTabSz="688086" rtl="0" eaLnBrk="1" latinLnBrk="0" hangingPunct="1">
        <a:lnSpc>
          <a:spcPct val="90000"/>
        </a:lnSpc>
        <a:spcBef>
          <a:spcPts val="376"/>
        </a:spcBef>
        <a:buFont typeface="Arial" panose="020B0604020202020204" pitchFamily="34" charset="0"/>
        <a:buChar char="•"/>
        <a:defRPr sz="1806" kern="1200">
          <a:solidFill>
            <a:schemeClr val="tx1"/>
          </a:solidFill>
          <a:latin typeface="+mn-lt"/>
          <a:ea typeface="+mn-ea"/>
          <a:cs typeface="+mn-cs"/>
        </a:defRPr>
      </a:lvl2pPr>
      <a:lvl3pPr marL="860108" indent="-172022" algn="l" defTabSz="688086" rtl="0" eaLnBrk="1" latinLnBrk="0" hangingPunct="1">
        <a:lnSpc>
          <a:spcPct val="90000"/>
        </a:lnSpc>
        <a:spcBef>
          <a:spcPts val="376"/>
        </a:spcBef>
        <a:buFont typeface="Arial" panose="020B0604020202020204" pitchFamily="34" charset="0"/>
        <a:buChar char="•"/>
        <a:defRPr sz="1505" kern="1200">
          <a:solidFill>
            <a:schemeClr val="tx1"/>
          </a:solidFill>
          <a:latin typeface="+mn-lt"/>
          <a:ea typeface="+mn-ea"/>
          <a:cs typeface="+mn-cs"/>
        </a:defRPr>
      </a:lvl3pPr>
      <a:lvl4pPr marL="1204151" indent="-172022" algn="l" defTabSz="688086" rtl="0" eaLnBrk="1" latinLnBrk="0" hangingPunct="1">
        <a:lnSpc>
          <a:spcPct val="90000"/>
        </a:lnSpc>
        <a:spcBef>
          <a:spcPts val="376"/>
        </a:spcBef>
        <a:buFont typeface="Arial" panose="020B0604020202020204" pitchFamily="34" charset="0"/>
        <a:buChar char="•"/>
        <a:defRPr sz="1355" kern="1200">
          <a:solidFill>
            <a:schemeClr val="tx1"/>
          </a:solidFill>
          <a:latin typeface="+mn-lt"/>
          <a:ea typeface="+mn-ea"/>
          <a:cs typeface="+mn-cs"/>
        </a:defRPr>
      </a:lvl4pPr>
      <a:lvl5pPr marL="1548194" indent="-172022" algn="l" defTabSz="688086" rtl="0" eaLnBrk="1" latinLnBrk="0" hangingPunct="1">
        <a:lnSpc>
          <a:spcPct val="90000"/>
        </a:lnSpc>
        <a:spcBef>
          <a:spcPts val="376"/>
        </a:spcBef>
        <a:buFont typeface="Arial" panose="020B0604020202020204" pitchFamily="34" charset="0"/>
        <a:buChar char="•"/>
        <a:defRPr sz="1355" kern="1200">
          <a:solidFill>
            <a:schemeClr val="tx1"/>
          </a:solidFill>
          <a:latin typeface="+mn-lt"/>
          <a:ea typeface="+mn-ea"/>
          <a:cs typeface="+mn-cs"/>
        </a:defRPr>
      </a:lvl5pPr>
      <a:lvl6pPr marL="1892237" indent="-172022" algn="l" defTabSz="688086" rtl="0" eaLnBrk="1" latinLnBrk="0" hangingPunct="1">
        <a:lnSpc>
          <a:spcPct val="90000"/>
        </a:lnSpc>
        <a:spcBef>
          <a:spcPts val="376"/>
        </a:spcBef>
        <a:buFont typeface="Arial" panose="020B0604020202020204" pitchFamily="34" charset="0"/>
        <a:buChar char="•"/>
        <a:defRPr sz="1355" kern="1200">
          <a:solidFill>
            <a:schemeClr val="tx1"/>
          </a:solidFill>
          <a:latin typeface="+mn-lt"/>
          <a:ea typeface="+mn-ea"/>
          <a:cs typeface="+mn-cs"/>
        </a:defRPr>
      </a:lvl6pPr>
      <a:lvl7pPr marL="2236280" indent="-172022" algn="l" defTabSz="688086" rtl="0" eaLnBrk="1" latinLnBrk="0" hangingPunct="1">
        <a:lnSpc>
          <a:spcPct val="90000"/>
        </a:lnSpc>
        <a:spcBef>
          <a:spcPts val="376"/>
        </a:spcBef>
        <a:buFont typeface="Arial" panose="020B0604020202020204" pitchFamily="34" charset="0"/>
        <a:buChar char="•"/>
        <a:defRPr sz="1355" kern="1200">
          <a:solidFill>
            <a:schemeClr val="tx1"/>
          </a:solidFill>
          <a:latin typeface="+mn-lt"/>
          <a:ea typeface="+mn-ea"/>
          <a:cs typeface="+mn-cs"/>
        </a:defRPr>
      </a:lvl7pPr>
      <a:lvl8pPr marL="2580323" indent="-172022" algn="l" defTabSz="688086" rtl="0" eaLnBrk="1" latinLnBrk="0" hangingPunct="1">
        <a:lnSpc>
          <a:spcPct val="90000"/>
        </a:lnSpc>
        <a:spcBef>
          <a:spcPts val="376"/>
        </a:spcBef>
        <a:buFont typeface="Arial" panose="020B0604020202020204" pitchFamily="34" charset="0"/>
        <a:buChar char="•"/>
        <a:defRPr sz="1355" kern="1200">
          <a:solidFill>
            <a:schemeClr val="tx1"/>
          </a:solidFill>
          <a:latin typeface="+mn-lt"/>
          <a:ea typeface="+mn-ea"/>
          <a:cs typeface="+mn-cs"/>
        </a:defRPr>
      </a:lvl8pPr>
      <a:lvl9pPr marL="2924366" indent="-172022" algn="l" defTabSz="688086" rtl="0" eaLnBrk="1" latinLnBrk="0" hangingPunct="1">
        <a:lnSpc>
          <a:spcPct val="90000"/>
        </a:lnSpc>
        <a:spcBef>
          <a:spcPts val="376"/>
        </a:spcBef>
        <a:buFont typeface="Arial" panose="020B0604020202020204" pitchFamily="34" charset="0"/>
        <a:buChar char="•"/>
        <a:defRPr sz="1355" kern="1200">
          <a:solidFill>
            <a:schemeClr val="tx1"/>
          </a:solidFill>
          <a:latin typeface="+mn-lt"/>
          <a:ea typeface="+mn-ea"/>
          <a:cs typeface="+mn-cs"/>
        </a:defRPr>
      </a:lvl9pPr>
    </p:bodyStyle>
    <p:otherStyle>
      <a:defPPr>
        <a:defRPr lang="en-US"/>
      </a:defPPr>
      <a:lvl1pPr marL="0" algn="l" defTabSz="688086" rtl="0" eaLnBrk="1" latinLnBrk="0" hangingPunct="1">
        <a:defRPr sz="1355" kern="1200">
          <a:solidFill>
            <a:schemeClr val="tx1"/>
          </a:solidFill>
          <a:latin typeface="+mn-lt"/>
          <a:ea typeface="+mn-ea"/>
          <a:cs typeface="+mn-cs"/>
        </a:defRPr>
      </a:lvl1pPr>
      <a:lvl2pPr marL="344043" algn="l" defTabSz="688086" rtl="0" eaLnBrk="1" latinLnBrk="0" hangingPunct="1">
        <a:defRPr sz="1355" kern="1200">
          <a:solidFill>
            <a:schemeClr val="tx1"/>
          </a:solidFill>
          <a:latin typeface="+mn-lt"/>
          <a:ea typeface="+mn-ea"/>
          <a:cs typeface="+mn-cs"/>
        </a:defRPr>
      </a:lvl2pPr>
      <a:lvl3pPr marL="688086" algn="l" defTabSz="688086" rtl="0" eaLnBrk="1" latinLnBrk="0" hangingPunct="1">
        <a:defRPr sz="1355" kern="1200">
          <a:solidFill>
            <a:schemeClr val="tx1"/>
          </a:solidFill>
          <a:latin typeface="+mn-lt"/>
          <a:ea typeface="+mn-ea"/>
          <a:cs typeface="+mn-cs"/>
        </a:defRPr>
      </a:lvl3pPr>
      <a:lvl4pPr marL="1032129" algn="l" defTabSz="688086" rtl="0" eaLnBrk="1" latinLnBrk="0" hangingPunct="1">
        <a:defRPr sz="1355" kern="1200">
          <a:solidFill>
            <a:schemeClr val="tx1"/>
          </a:solidFill>
          <a:latin typeface="+mn-lt"/>
          <a:ea typeface="+mn-ea"/>
          <a:cs typeface="+mn-cs"/>
        </a:defRPr>
      </a:lvl4pPr>
      <a:lvl5pPr marL="1376172" algn="l" defTabSz="688086" rtl="0" eaLnBrk="1" latinLnBrk="0" hangingPunct="1">
        <a:defRPr sz="1355" kern="1200">
          <a:solidFill>
            <a:schemeClr val="tx1"/>
          </a:solidFill>
          <a:latin typeface="+mn-lt"/>
          <a:ea typeface="+mn-ea"/>
          <a:cs typeface="+mn-cs"/>
        </a:defRPr>
      </a:lvl5pPr>
      <a:lvl6pPr marL="1720215" algn="l" defTabSz="688086" rtl="0" eaLnBrk="1" latinLnBrk="0" hangingPunct="1">
        <a:defRPr sz="1355" kern="1200">
          <a:solidFill>
            <a:schemeClr val="tx1"/>
          </a:solidFill>
          <a:latin typeface="+mn-lt"/>
          <a:ea typeface="+mn-ea"/>
          <a:cs typeface="+mn-cs"/>
        </a:defRPr>
      </a:lvl6pPr>
      <a:lvl7pPr marL="2064258" algn="l" defTabSz="688086" rtl="0" eaLnBrk="1" latinLnBrk="0" hangingPunct="1">
        <a:defRPr sz="1355" kern="1200">
          <a:solidFill>
            <a:schemeClr val="tx1"/>
          </a:solidFill>
          <a:latin typeface="+mn-lt"/>
          <a:ea typeface="+mn-ea"/>
          <a:cs typeface="+mn-cs"/>
        </a:defRPr>
      </a:lvl7pPr>
      <a:lvl8pPr marL="2408301" algn="l" defTabSz="688086" rtl="0" eaLnBrk="1" latinLnBrk="0" hangingPunct="1">
        <a:defRPr sz="1355" kern="1200">
          <a:solidFill>
            <a:schemeClr val="tx1"/>
          </a:solidFill>
          <a:latin typeface="+mn-lt"/>
          <a:ea typeface="+mn-ea"/>
          <a:cs typeface="+mn-cs"/>
        </a:defRPr>
      </a:lvl8pPr>
      <a:lvl9pPr marL="2752344" algn="l" defTabSz="688086" rtl="0" eaLnBrk="1" latinLnBrk="0" hangingPunct="1">
        <a:defRPr sz="135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D1DB2-BA79-D84E-B20F-D0B81A45BBED}"/>
              </a:ext>
            </a:extLst>
          </p:cNvPr>
          <p:cNvSpPr>
            <a:spLocks noGrp="1"/>
          </p:cNvSpPr>
          <p:nvPr>
            <p:ph type="ctrTitle"/>
          </p:nvPr>
        </p:nvSpPr>
        <p:spPr>
          <a:xfrm>
            <a:off x="5572" y="0"/>
            <a:ext cx="9168591" cy="3746500"/>
          </a:xfrm>
          <a:noFill/>
        </p:spPr>
        <p:txBody>
          <a:bodyPr>
            <a:noAutofit/>
          </a:bodyPr>
          <a:lstStyle/>
          <a:p>
            <a:pPr algn="ctr"/>
            <a:r>
              <a:rPr lang="en-US" sz="7200" b="1" dirty="0">
                <a:solidFill>
                  <a:schemeClr val="bg1"/>
                </a:solidFill>
              </a:rPr>
              <a:t>Righteousness Imputed by Faith Alone </a:t>
            </a:r>
            <a:br>
              <a:rPr lang="en-US" sz="7200" b="1" dirty="0">
                <a:solidFill>
                  <a:schemeClr val="bg1"/>
                </a:solidFill>
              </a:rPr>
            </a:br>
            <a:r>
              <a:rPr lang="en-US" sz="4000" dirty="0">
                <a:solidFill>
                  <a:schemeClr val="bg1"/>
                </a:solidFill>
              </a:rPr>
              <a:t>(part 1)</a:t>
            </a:r>
          </a:p>
        </p:txBody>
      </p:sp>
      <p:sp>
        <p:nvSpPr>
          <p:cNvPr id="3" name="Subtitle 2">
            <a:extLst>
              <a:ext uri="{FF2B5EF4-FFF2-40B4-BE49-F238E27FC236}">
                <a16:creationId xmlns:a16="http://schemas.microsoft.com/office/drawing/2014/main" id="{FE37096D-6B79-FB48-A9B0-FAAEFA7A3091}"/>
              </a:ext>
            </a:extLst>
          </p:cNvPr>
          <p:cNvSpPr>
            <a:spLocks noGrp="1"/>
          </p:cNvSpPr>
          <p:nvPr>
            <p:ph type="subTitle" idx="4294967295"/>
          </p:nvPr>
        </p:nvSpPr>
        <p:spPr>
          <a:xfrm>
            <a:off x="147722" y="3853205"/>
            <a:ext cx="8876406" cy="1208094"/>
          </a:xfrm>
        </p:spPr>
        <p:txBody>
          <a:bodyPr>
            <a:normAutofit lnSpcReduction="10000"/>
          </a:bodyPr>
          <a:lstStyle/>
          <a:p>
            <a:pPr algn="ctr"/>
            <a:r>
              <a:rPr lang="en-US" sz="4000" i="1" dirty="0">
                <a:solidFill>
                  <a:schemeClr val="bg1"/>
                </a:solidFill>
                <a:latin typeface="Cambria" panose="02040503050406030204" pitchFamily="18" charset="0"/>
              </a:rPr>
              <a:t>Series… </a:t>
            </a:r>
            <a:r>
              <a:rPr lang="en-US" sz="4000" dirty="0">
                <a:solidFill>
                  <a:schemeClr val="bg1"/>
                </a:solidFill>
                <a:latin typeface="Cambria" panose="02040503050406030204" pitchFamily="18" charset="0"/>
              </a:rPr>
              <a:t>Romans: Foundations of Faith</a:t>
            </a:r>
          </a:p>
          <a:p>
            <a:pPr algn="ctr"/>
            <a:r>
              <a:rPr lang="en-US" sz="4000" dirty="0">
                <a:solidFill>
                  <a:schemeClr val="bg1"/>
                </a:solidFill>
                <a:latin typeface="Cambria" panose="02040503050406030204" pitchFamily="18" charset="0"/>
              </a:rPr>
              <a:t>Message #19 - Sunday, May 10, 2020</a:t>
            </a:r>
          </a:p>
          <a:p>
            <a:pPr marL="0" indent="0">
              <a:buNone/>
            </a:pPr>
            <a:endParaRPr lang="en-US" dirty="0">
              <a:solidFill>
                <a:srgbClr val="FFFFFF"/>
              </a:solidFill>
            </a:endParaRPr>
          </a:p>
        </p:txBody>
      </p:sp>
    </p:spTree>
    <p:extLst>
      <p:ext uri="{BB962C8B-B14F-4D97-AF65-F5344CB8AC3E}">
        <p14:creationId xmlns:p14="http://schemas.microsoft.com/office/powerpoint/2010/main" val="1433129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F13B64-4864-D94F-BAF1-9718E4188613}"/>
              </a:ext>
            </a:extLst>
          </p:cNvPr>
          <p:cNvSpPr>
            <a:spLocks noGrp="1"/>
          </p:cNvSpPr>
          <p:nvPr>
            <p:ph type="ctrTitle"/>
          </p:nvPr>
        </p:nvSpPr>
        <p:spPr/>
        <p:txBody>
          <a:bodyPr/>
          <a:lstStyle/>
          <a:p>
            <a:r>
              <a:rPr lang="en-US" dirty="0">
                <a:solidFill>
                  <a:srgbClr val="FF0000"/>
                </a:solidFill>
              </a:rPr>
              <a:t>Genesis 21:11-12 </a:t>
            </a:r>
            <a:br>
              <a:rPr lang="en-US" dirty="0"/>
            </a:br>
            <a:r>
              <a:rPr lang="en-US" b="1" dirty="0"/>
              <a:t>The matter </a:t>
            </a:r>
            <a:r>
              <a:rPr lang="en-US" b="1" dirty="0">
                <a:solidFill>
                  <a:srgbClr val="FF0000"/>
                </a:solidFill>
              </a:rPr>
              <a:t>distressed Abraham greatly </a:t>
            </a:r>
            <a:r>
              <a:rPr lang="en-US" b="1" dirty="0"/>
              <a:t>because it concerned his son. </a:t>
            </a:r>
            <a:r>
              <a:rPr lang="en-US" b="1" baseline="30000" dirty="0"/>
              <a:t> </a:t>
            </a:r>
            <a:r>
              <a:rPr lang="en-US" b="1" dirty="0"/>
              <a:t>But God said to him, “Do not be so distressed about the boy and your slave woman. Listen to whatever Sarah tells you, because it is through Isaac that your offspring</a:t>
            </a:r>
            <a:r>
              <a:rPr lang="en-US" b="1" baseline="30000" dirty="0"/>
              <a:t> </a:t>
            </a:r>
            <a:r>
              <a:rPr lang="en-US" b="1" dirty="0"/>
              <a:t>will be reckoned.</a:t>
            </a:r>
            <a:endParaRPr lang="en-US" dirty="0"/>
          </a:p>
        </p:txBody>
      </p:sp>
    </p:spTree>
    <p:extLst>
      <p:ext uri="{BB962C8B-B14F-4D97-AF65-F5344CB8AC3E}">
        <p14:creationId xmlns:p14="http://schemas.microsoft.com/office/powerpoint/2010/main" val="1234623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5EAA45B-4EF4-8C45-87E8-14E5707BF704}"/>
              </a:ext>
            </a:extLst>
          </p:cNvPr>
          <p:cNvSpPr>
            <a:spLocks noGrp="1"/>
          </p:cNvSpPr>
          <p:nvPr>
            <p:ph type="ctrTitle"/>
          </p:nvPr>
        </p:nvSpPr>
        <p:spPr/>
        <p:txBody>
          <a:bodyPr>
            <a:normAutofit fontScale="90000"/>
          </a:bodyPr>
          <a:lstStyle/>
          <a:p>
            <a:br>
              <a:rPr lang="en-US" b="1" dirty="0"/>
            </a:br>
            <a:r>
              <a:rPr lang="en-US" b="1" dirty="0"/>
              <a:t>	2.2		God’s sovereign choices may seem 				unfair or even evil until </a:t>
            </a:r>
            <a:r>
              <a:rPr lang="en-US" b="1" u="sng" dirty="0">
                <a:solidFill>
                  <a:srgbClr val="FF0000"/>
                </a:solidFill>
              </a:rPr>
              <a:t>growing</a:t>
            </a:r>
            <a:r>
              <a:rPr lang="en-US" b="1" dirty="0">
                <a:solidFill>
                  <a:srgbClr val="FF0000"/>
                </a:solidFill>
              </a:rPr>
              <a:t> 				</a:t>
            </a:r>
            <a:r>
              <a:rPr lang="en-US" b="1" u="sng" dirty="0">
                <a:solidFill>
                  <a:srgbClr val="FF0000"/>
                </a:solidFill>
              </a:rPr>
              <a:t>faith</a:t>
            </a:r>
            <a:r>
              <a:rPr lang="en-US" b="1" dirty="0">
                <a:solidFill>
                  <a:srgbClr val="FF0000"/>
                </a:solidFill>
              </a:rPr>
              <a:t> </a:t>
            </a:r>
            <a:r>
              <a:rPr lang="en-US" b="1" u="sng" dirty="0">
                <a:solidFill>
                  <a:srgbClr val="FF0000"/>
                </a:solidFill>
              </a:rPr>
              <a:t>provides</a:t>
            </a:r>
            <a:r>
              <a:rPr lang="en-US" b="1" dirty="0"/>
              <a:t> new </a:t>
            </a:r>
            <a:r>
              <a:rPr lang="en-US" b="1" u="sng" dirty="0">
                <a:solidFill>
                  <a:srgbClr val="FF0000"/>
                </a:solidFill>
              </a:rPr>
              <a:t>perspective</a:t>
            </a:r>
            <a:r>
              <a:rPr lang="en-US" b="1" dirty="0"/>
              <a:t>.</a:t>
            </a:r>
            <a:br>
              <a:rPr lang="en-US" dirty="0"/>
            </a:br>
            <a:r>
              <a:rPr lang="en-US" b="1" dirty="0"/>
              <a:t> </a:t>
            </a:r>
            <a:br>
              <a:rPr lang="en-US" dirty="0"/>
            </a:br>
            <a:r>
              <a:rPr lang="en-US" u="sng" dirty="0">
                <a:solidFill>
                  <a:srgbClr val="FF0000"/>
                </a:solidFill>
              </a:rPr>
              <a:t>Romans 9:13 </a:t>
            </a:r>
            <a:br>
              <a:rPr lang="en-US" u="sng" dirty="0"/>
            </a:br>
            <a:r>
              <a:rPr lang="en-US" b="1" dirty="0"/>
              <a:t>Just as it is written: “Jacob I loved, but Esau I hated.” </a:t>
            </a:r>
            <a:br>
              <a:rPr lang="en-US" dirty="0"/>
            </a:br>
            <a:endParaRPr lang="en-US" dirty="0"/>
          </a:p>
        </p:txBody>
      </p:sp>
    </p:spTree>
    <p:extLst>
      <p:ext uri="{BB962C8B-B14F-4D97-AF65-F5344CB8AC3E}">
        <p14:creationId xmlns:p14="http://schemas.microsoft.com/office/powerpoint/2010/main" val="449163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D219064-9C93-F243-B396-DE9DF8B91AB8}"/>
              </a:ext>
            </a:extLst>
          </p:cNvPr>
          <p:cNvSpPr>
            <a:spLocks noGrp="1"/>
          </p:cNvSpPr>
          <p:nvPr>
            <p:ph type="ctrTitle"/>
          </p:nvPr>
        </p:nvSpPr>
        <p:spPr/>
        <p:txBody>
          <a:bodyPr/>
          <a:lstStyle/>
          <a:p>
            <a:br>
              <a:rPr lang="en-US" b="1" dirty="0"/>
            </a:br>
            <a:r>
              <a:rPr lang="en-US" b="1" dirty="0">
                <a:solidFill>
                  <a:srgbClr val="FF0000"/>
                </a:solidFill>
              </a:rPr>
              <a:t>Luke 14:26 </a:t>
            </a:r>
            <a:br>
              <a:rPr lang="en-US" b="1" dirty="0"/>
            </a:br>
            <a:r>
              <a:rPr lang="en-US" b="1" dirty="0"/>
              <a:t>“If anyone comes to Me and does not hate father and mother, wife and children, brothers and sisters—yes, even their own life—such a person cannot be My disciple.</a:t>
            </a:r>
            <a:br>
              <a:rPr lang="en-US" dirty="0"/>
            </a:br>
            <a:endParaRPr lang="en-US" dirty="0"/>
          </a:p>
        </p:txBody>
      </p:sp>
    </p:spTree>
    <p:extLst>
      <p:ext uri="{BB962C8B-B14F-4D97-AF65-F5344CB8AC3E}">
        <p14:creationId xmlns:p14="http://schemas.microsoft.com/office/powerpoint/2010/main" val="1989023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A3FCC6-F0C7-6F4B-B143-194DC0ACA5DF}"/>
              </a:ext>
            </a:extLst>
          </p:cNvPr>
          <p:cNvSpPr>
            <a:spLocks noGrp="1"/>
          </p:cNvSpPr>
          <p:nvPr>
            <p:ph type="ctrTitle"/>
          </p:nvPr>
        </p:nvSpPr>
        <p:spPr/>
        <p:txBody>
          <a:bodyPr/>
          <a:lstStyle/>
          <a:p>
            <a:br>
              <a:rPr lang="en-US" b="1" dirty="0"/>
            </a:br>
            <a:br>
              <a:rPr lang="en-US" b="1" dirty="0"/>
            </a:br>
            <a:r>
              <a:rPr lang="en-US" b="1" dirty="0"/>
              <a:t>1.0		Our relationship with God is 					established through </a:t>
            </a:r>
            <a:r>
              <a:rPr lang="en-US" b="1" u="sng" dirty="0">
                <a:solidFill>
                  <a:srgbClr val="FF0000"/>
                </a:solidFill>
              </a:rPr>
              <a:t>faith</a:t>
            </a:r>
            <a:r>
              <a:rPr lang="en-US" b="1" dirty="0"/>
              <a:t>; </a:t>
            </a:r>
            <a:r>
              <a:rPr lang="en-US" b="1" u="sng" dirty="0">
                <a:solidFill>
                  <a:srgbClr val="FF0000"/>
                </a:solidFill>
              </a:rPr>
              <a:t>not</a:t>
            </a:r>
            <a:r>
              <a:rPr lang="en-US" b="1" dirty="0">
                <a:solidFill>
                  <a:srgbClr val="FF0000"/>
                </a:solidFill>
              </a:rPr>
              <a:t> 				</a:t>
            </a:r>
            <a:r>
              <a:rPr lang="en-US" b="1" u="sng" dirty="0">
                <a:solidFill>
                  <a:srgbClr val="FF0000"/>
                </a:solidFill>
              </a:rPr>
              <a:t>birthright</a:t>
            </a:r>
            <a:r>
              <a:rPr lang="en-US" b="1" dirty="0">
                <a:solidFill>
                  <a:srgbClr val="FF0000"/>
                </a:solidFill>
              </a:rPr>
              <a:t>.	</a:t>
            </a:r>
          </a:p>
        </p:txBody>
      </p:sp>
    </p:spTree>
    <p:extLst>
      <p:ext uri="{BB962C8B-B14F-4D97-AF65-F5344CB8AC3E}">
        <p14:creationId xmlns:p14="http://schemas.microsoft.com/office/powerpoint/2010/main" val="3873859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A3FCC6-F0C7-6F4B-B143-194DC0ACA5DF}"/>
              </a:ext>
            </a:extLst>
          </p:cNvPr>
          <p:cNvSpPr>
            <a:spLocks noGrp="1"/>
          </p:cNvSpPr>
          <p:nvPr>
            <p:ph type="ctrTitle"/>
          </p:nvPr>
        </p:nvSpPr>
        <p:spPr/>
        <p:txBody>
          <a:bodyPr>
            <a:normAutofit fontScale="90000"/>
          </a:bodyPr>
          <a:lstStyle/>
          <a:p>
            <a:pPr>
              <a:lnSpc>
                <a:spcPts val="3660"/>
              </a:lnSpc>
            </a:pPr>
            <a:r>
              <a:rPr lang="en-US" sz="4700" b="1" dirty="0"/>
              <a:t>	1.1		When we </a:t>
            </a:r>
            <a:r>
              <a:rPr lang="en-US" sz="4700" b="1" u="sng" dirty="0">
                <a:solidFill>
                  <a:srgbClr val="FF0000"/>
                </a:solidFill>
              </a:rPr>
              <a:t>walk</a:t>
            </a:r>
            <a:r>
              <a:rPr lang="en-US" sz="4700" b="1" dirty="0">
                <a:solidFill>
                  <a:srgbClr val="FF0000"/>
                </a:solidFill>
              </a:rPr>
              <a:t> </a:t>
            </a:r>
            <a:r>
              <a:rPr lang="en-US" sz="4700" b="1" u="sng" dirty="0">
                <a:solidFill>
                  <a:srgbClr val="FF0000"/>
                </a:solidFill>
              </a:rPr>
              <a:t>by</a:t>
            </a:r>
            <a:r>
              <a:rPr lang="en-US" sz="4700" b="1" dirty="0">
                <a:solidFill>
                  <a:srgbClr val="FF0000"/>
                </a:solidFill>
              </a:rPr>
              <a:t> </a:t>
            </a:r>
            <a:r>
              <a:rPr lang="en-US" sz="4700" b="1" u="sng" dirty="0">
                <a:solidFill>
                  <a:srgbClr val="FF0000"/>
                </a:solidFill>
              </a:rPr>
              <a:t>sight</a:t>
            </a:r>
            <a:r>
              <a:rPr lang="en-US" sz="4700" b="1" u="sng" dirty="0"/>
              <a:t>,</a:t>
            </a:r>
            <a:r>
              <a:rPr lang="en-US" sz="4700" b="1" dirty="0"/>
              <a:t> it may 				seem right but generally it only 				</a:t>
            </a:r>
            <a:r>
              <a:rPr lang="en-US" sz="4700" b="1" u="sng" dirty="0">
                <a:solidFill>
                  <a:srgbClr val="FF0000"/>
                </a:solidFill>
              </a:rPr>
              <a:t>complicates</a:t>
            </a:r>
            <a:r>
              <a:rPr lang="en-US" sz="4700" b="1" dirty="0">
                <a:solidFill>
                  <a:srgbClr val="FF0000"/>
                </a:solidFill>
              </a:rPr>
              <a:t> </a:t>
            </a:r>
            <a:r>
              <a:rPr lang="en-US" sz="4700" b="1" u="sng" dirty="0">
                <a:solidFill>
                  <a:srgbClr val="FF0000"/>
                </a:solidFill>
              </a:rPr>
              <a:t>problems</a:t>
            </a:r>
            <a:r>
              <a:rPr lang="en-US" sz="4700" b="1" dirty="0"/>
              <a:t>. </a:t>
            </a:r>
            <a:br>
              <a:rPr lang="en-US" sz="2200" dirty="0"/>
            </a:br>
            <a:r>
              <a:rPr lang="en-US" sz="2200" dirty="0"/>
              <a:t> </a:t>
            </a:r>
            <a:br>
              <a:rPr lang="en-US" dirty="0"/>
            </a:br>
            <a:r>
              <a:rPr lang="en-US" u="sng" dirty="0">
                <a:solidFill>
                  <a:srgbClr val="FF0000"/>
                </a:solidFill>
              </a:rPr>
              <a:t>Romans 9:6-7 </a:t>
            </a:r>
            <a:br>
              <a:rPr lang="en-US" u="sng" dirty="0"/>
            </a:br>
            <a:r>
              <a:rPr lang="en-US" b="1" dirty="0"/>
              <a:t>It is not as though God’s word had failed. For not all who are descended from Israel are Israel. </a:t>
            </a:r>
            <a:r>
              <a:rPr lang="en-US" b="1" baseline="30000" dirty="0"/>
              <a:t> </a:t>
            </a:r>
            <a:r>
              <a:rPr lang="en-US" b="1" dirty="0"/>
              <a:t>Nor because they are his descendants are they all Abraham’s children. On the contrary, “It is through Isaac that your offspring will be reckoned.” </a:t>
            </a:r>
            <a:r>
              <a:rPr lang="en-US" b="1" baseline="30000" dirty="0"/>
              <a:t> </a:t>
            </a:r>
            <a:br>
              <a:rPr lang="en-US" b="1" dirty="0"/>
            </a:br>
            <a:endParaRPr lang="en-US" b="1" dirty="0"/>
          </a:p>
        </p:txBody>
      </p:sp>
    </p:spTree>
    <p:extLst>
      <p:ext uri="{BB962C8B-B14F-4D97-AF65-F5344CB8AC3E}">
        <p14:creationId xmlns:p14="http://schemas.microsoft.com/office/powerpoint/2010/main" val="3665998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A3FCC6-F0C7-6F4B-B143-194DC0ACA5DF}"/>
              </a:ext>
            </a:extLst>
          </p:cNvPr>
          <p:cNvSpPr>
            <a:spLocks noGrp="1"/>
          </p:cNvSpPr>
          <p:nvPr>
            <p:ph type="ctrTitle"/>
          </p:nvPr>
        </p:nvSpPr>
        <p:spPr/>
        <p:txBody>
          <a:bodyPr/>
          <a:lstStyle/>
          <a:p>
            <a:r>
              <a:rPr lang="en-US" dirty="0">
                <a:solidFill>
                  <a:srgbClr val="FF0000"/>
                </a:solidFill>
              </a:rPr>
              <a:t>Genesis 17:17-18 </a:t>
            </a:r>
            <a:br>
              <a:rPr lang="en-US" dirty="0"/>
            </a:br>
            <a:r>
              <a:rPr lang="en-US" b="1" dirty="0"/>
              <a:t>Abraham fell facedown; he laughed and said to himself, “Will a son be born to a man a hundred years old? Will Sarah bear a child at the age of ninety?” And Abraham said to God, “If only Ishmael might live under Your blessing!”</a:t>
            </a:r>
            <a:br>
              <a:rPr lang="en-US" dirty="0"/>
            </a:br>
            <a:endParaRPr lang="en-US" dirty="0"/>
          </a:p>
        </p:txBody>
      </p:sp>
    </p:spTree>
    <p:extLst>
      <p:ext uri="{BB962C8B-B14F-4D97-AF65-F5344CB8AC3E}">
        <p14:creationId xmlns:p14="http://schemas.microsoft.com/office/powerpoint/2010/main" val="1767157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A3FCC6-F0C7-6F4B-B143-194DC0ACA5DF}"/>
              </a:ext>
            </a:extLst>
          </p:cNvPr>
          <p:cNvSpPr>
            <a:spLocks noGrp="1"/>
          </p:cNvSpPr>
          <p:nvPr>
            <p:ph type="ctrTitle"/>
          </p:nvPr>
        </p:nvSpPr>
        <p:spPr/>
        <p:txBody>
          <a:bodyPr>
            <a:normAutofit fontScale="90000"/>
          </a:bodyPr>
          <a:lstStyle/>
          <a:p>
            <a:pPr>
              <a:lnSpc>
                <a:spcPts val="3460"/>
              </a:lnSpc>
            </a:pPr>
            <a:r>
              <a:rPr lang="en-US" sz="4700" b="1" dirty="0"/>
              <a:t>	1.2 	When we </a:t>
            </a:r>
            <a:r>
              <a:rPr lang="en-US" sz="4700" b="1" u="sng" dirty="0">
                <a:solidFill>
                  <a:srgbClr val="FF0000"/>
                </a:solidFill>
              </a:rPr>
              <a:t>walk</a:t>
            </a:r>
            <a:r>
              <a:rPr lang="en-US" sz="4700" b="1" dirty="0">
                <a:solidFill>
                  <a:srgbClr val="FF0000"/>
                </a:solidFill>
              </a:rPr>
              <a:t> </a:t>
            </a:r>
            <a:r>
              <a:rPr lang="en-US" sz="4700" b="1" u="sng" dirty="0">
                <a:solidFill>
                  <a:srgbClr val="FF0000"/>
                </a:solidFill>
              </a:rPr>
              <a:t>by</a:t>
            </a:r>
            <a:r>
              <a:rPr lang="en-US" sz="4700" b="1" dirty="0">
                <a:solidFill>
                  <a:srgbClr val="FF0000"/>
                </a:solidFill>
              </a:rPr>
              <a:t> </a:t>
            </a:r>
            <a:r>
              <a:rPr lang="en-US" sz="4700" b="1" u="sng" dirty="0">
                <a:solidFill>
                  <a:srgbClr val="FF0000"/>
                </a:solidFill>
              </a:rPr>
              <a:t>faith</a:t>
            </a:r>
            <a:r>
              <a:rPr lang="en-US" sz="4700" b="1" dirty="0"/>
              <a:t>, God’s 				promises never fail to </a:t>
            </a:r>
            <a:r>
              <a:rPr lang="en-US" sz="4700" b="1" u="sng" dirty="0">
                <a:solidFill>
                  <a:srgbClr val="FF0000"/>
                </a:solidFill>
              </a:rPr>
              <a:t>illuminate</a:t>
            </a:r>
            <a:r>
              <a:rPr lang="en-US" sz="4700" b="1" dirty="0"/>
              <a:t> 			the </a:t>
            </a:r>
            <a:r>
              <a:rPr lang="en-US" sz="4700" b="1" u="sng" dirty="0">
                <a:solidFill>
                  <a:srgbClr val="FF0000"/>
                </a:solidFill>
              </a:rPr>
              <a:t>solutions</a:t>
            </a:r>
            <a:r>
              <a:rPr lang="en-US" sz="4700" b="1" dirty="0"/>
              <a:t> we seek.</a:t>
            </a:r>
            <a:br>
              <a:rPr lang="en-US" sz="4700" dirty="0"/>
            </a:br>
            <a:r>
              <a:rPr lang="en-US" b="1" dirty="0"/>
              <a:t> </a:t>
            </a:r>
            <a:br>
              <a:rPr lang="en-US" dirty="0"/>
            </a:br>
            <a:r>
              <a:rPr lang="en-US" u="sng" dirty="0">
                <a:solidFill>
                  <a:srgbClr val="FF0000"/>
                </a:solidFill>
              </a:rPr>
              <a:t>Romans 9:8-9 </a:t>
            </a:r>
            <a:br>
              <a:rPr lang="en-US" u="sng" dirty="0"/>
            </a:br>
            <a:r>
              <a:rPr lang="en-US" b="1" dirty="0"/>
              <a:t>In other words, it is not the children by physical descent who are God’s children, but it is the children of the promise who are regarded as Abraham’s offspring. For this was how the promise was stated: “At the appointed time I will return, and Sarah will have a son.” </a:t>
            </a:r>
            <a:br>
              <a:rPr lang="en-US" dirty="0"/>
            </a:br>
            <a:endParaRPr lang="en-US" dirty="0"/>
          </a:p>
        </p:txBody>
      </p:sp>
    </p:spTree>
    <p:extLst>
      <p:ext uri="{BB962C8B-B14F-4D97-AF65-F5344CB8AC3E}">
        <p14:creationId xmlns:p14="http://schemas.microsoft.com/office/powerpoint/2010/main" val="1903160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A3FCC6-F0C7-6F4B-B143-194DC0ACA5DF}"/>
              </a:ext>
            </a:extLst>
          </p:cNvPr>
          <p:cNvSpPr>
            <a:spLocks noGrp="1"/>
          </p:cNvSpPr>
          <p:nvPr>
            <p:ph type="ctrTitle"/>
          </p:nvPr>
        </p:nvSpPr>
        <p:spPr/>
        <p:txBody>
          <a:bodyPr>
            <a:normAutofit/>
          </a:bodyPr>
          <a:lstStyle/>
          <a:p>
            <a:r>
              <a:rPr lang="en-US" u="sng" dirty="0">
                <a:solidFill>
                  <a:srgbClr val="FF0000"/>
                </a:solidFill>
              </a:rPr>
              <a:t>Hebrews 11:11-12</a:t>
            </a:r>
            <a:r>
              <a:rPr lang="en-US" dirty="0">
                <a:solidFill>
                  <a:srgbClr val="FF0000"/>
                </a:solidFill>
              </a:rPr>
              <a:t> </a:t>
            </a:r>
            <a:br>
              <a:rPr lang="en-US" dirty="0"/>
            </a:br>
            <a:r>
              <a:rPr lang="en-US" b="1" dirty="0"/>
              <a:t>And, by faith even Sarah, who was past childbearing age, was enabled to bear children because she</a:t>
            </a:r>
            <a:r>
              <a:rPr lang="en-US" b="1" baseline="30000" dirty="0"/>
              <a:t> </a:t>
            </a:r>
            <a:r>
              <a:rPr lang="en-US" b="1" dirty="0"/>
              <a:t>considered Him faithful who had made the promise. </a:t>
            </a:r>
            <a:r>
              <a:rPr lang="en-US" b="1" baseline="30000" dirty="0"/>
              <a:t> </a:t>
            </a:r>
            <a:r>
              <a:rPr lang="en-US" b="1" dirty="0"/>
              <a:t>And so, from this one man, and he as good as dead, came descendants as numerous as the stars in the sky and as countless as the sand on the seashore.</a:t>
            </a:r>
            <a:endParaRPr lang="en-US" dirty="0"/>
          </a:p>
        </p:txBody>
      </p:sp>
    </p:spTree>
    <p:extLst>
      <p:ext uri="{BB962C8B-B14F-4D97-AF65-F5344CB8AC3E}">
        <p14:creationId xmlns:p14="http://schemas.microsoft.com/office/powerpoint/2010/main" val="2607631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A3FCC6-F0C7-6F4B-B143-194DC0ACA5DF}"/>
              </a:ext>
            </a:extLst>
          </p:cNvPr>
          <p:cNvSpPr>
            <a:spLocks noGrp="1"/>
          </p:cNvSpPr>
          <p:nvPr>
            <p:ph type="ctrTitle"/>
          </p:nvPr>
        </p:nvSpPr>
        <p:spPr/>
        <p:txBody>
          <a:bodyPr/>
          <a:lstStyle/>
          <a:p>
            <a:r>
              <a:rPr lang="en-US" dirty="0">
                <a:solidFill>
                  <a:srgbClr val="FF0000"/>
                </a:solidFill>
              </a:rPr>
              <a:t>Galatians 3:28-29</a:t>
            </a:r>
            <a:r>
              <a:rPr lang="en-US" b="1" baseline="30000" dirty="0">
                <a:solidFill>
                  <a:srgbClr val="FF0000"/>
                </a:solidFill>
              </a:rPr>
              <a:t> </a:t>
            </a:r>
            <a:br>
              <a:rPr lang="en-US" b="1" baseline="30000" dirty="0"/>
            </a:br>
            <a:r>
              <a:rPr lang="en-US" b="1" dirty="0"/>
              <a:t>There is neither Jew nor Gentile, neither slave nor free, nor is there male and female, for you are all one in Christ Jesus. If you belong to Christ, then you are Abraham’s seed, and heirs according to the promise.   </a:t>
            </a:r>
            <a:br>
              <a:rPr lang="en-US" dirty="0"/>
            </a:br>
            <a:r>
              <a:rPr lang="en-US" dirty="0"/>
              <a:t>	</a:t>
            </a:r>
            <a:r>
              <a:rPr lang="en-US" u="sng" dirty="0">
                <a:solidFill>
                  <a:srgbClr val="FF0000"/>
                </a:solidFill>
              </a:rPr>
              <a:t>Romans 2:28-29; Romans 4:11-13;</a:t>
            </a:r>
            <a:r>
              <a:rPr lang="en-US" dirty="0">
                <a:solidFill>
                  <a:srgbClr val="FF0000"/>
                </a:solidFill>
              </a:rPr>
              <a:t> 	</a:t>
            </a:r>
            <a:r>
              <a:rPr lang="en-US" u="sng" dirty="0">
                <a:solidFill>
                  <a:srgbClr val="FF0000"/>
                </a:solidFill>
              </a:rPr>
              <a:t>Romans 4:23-25; Galatians 6:14-15</a:t>
            </a:r>
            <a:r>
              <a:rPr lang="en-US" dirty="0">
                <a:solidFill>
                  <a:srgbClr val="FF0000"/>
                </a:solidFill>
              </a:rPr>
              <a:t> </a:t>
            </a:r>
          </a:p>
        </p:txBody>
      </p:sp>
    </p:spTree>
    <p:extLst>
      <p:ext uri="{BB962C8B-B14F-4D97-AF65-F5344CB8AC3E}">
        <p14:creationId xmlns:p14="http://schemas.microsoft.com/office/powerpoint/2010/main" val="1777203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A3FCC6-F0C7-6F4B-B143-194DC0ACA5DF}"/>
              </a:ext>
            </a:extLst>
          </p:cNvPr>
          <p:cNvSpPr>
            <a:spLocks noGrp="1"/>
          </p:cNvSpPr>
          <p:nvPr>
            <p:ph type="ctrTitle"/>
          </p:nvPr>
        </p:nvSpPr>
        <p:spPr/>
        <p:txBody>
          <a:bodyPr>
            <a:normAutofit fontScale="90000"/>
          </a:bodyPr>
          <a:lstStyle/>
          <a:p>
            <a:pPr>
              <a:lnSpc>
                <a:spcPts val="3460"/>
              </a:lnSpc>
            </a:pPr>
            <a:r>
              <a:rPr lang="en-US" sz="4700" b="1" dirty="0"/>
              <a:t>2.0		Relationship with God is 						established by </a:t>
            </a:r>
            <a:r>
              <a:rPr lang="en-US" sz="4700" b="1" u="sng" dirty="0">
                <a:solidFill>
                  <a:srgbClr val="FF0000"/>
                </a:solidFill>
              </a:rPr>
              <a:t>God’s</a:t>
            </a:r>
            <a:r>
              <a:rPr lang="en-US" sz="4700" b="1" dirty="0">
                <a:solidFill>
                  <a:srgbClr val="FF0000"/>
                </a:solidFill>
              </a:rPr>
              <a:t> </a:t>
            </a:r>
            <a:r>
              <a:rPr lang="en-US" sz="4700" b="1" u="sng" dirty="0">
                <a:solidFill>
                  <a:srgbClr val="FF0000"/>
                </a:solidFill>
              </a:rPr>
              <a:t>calling</a:t>
            </a:r>
            <a:r>
              <a:rPr lang="en-US" sz="4700" b="1" dirty="0">
                <a:solidFill>
                  <a:srgbClr val="FF0000"/>
                </a:solidFill>
              </a:rPr>
              <a:t>; </a:t>
            </a:r>
            <a:r>
              <a:rPr lang="en-US" sz="4700" b="1" u="sng" dirty="0">
                <a:solidFill>
                  <a:srgbClr val="FF0000"/>
                </a:solidFill>
              </a:rPr>
              <a:t>not</a:t>
            </a:r>
            <a:r>
              <a:rPr lang="en-US" sz="4700" b="1" dirty="0">
                <a:solidFill>
                  <a:srgbClr val="FF0000"/>
                </a:solidFill>
              </a:rPr>
              <a:t> 			</a:t>
            </a:r>
            <a:r>
              <a:rPr lang="en-US" sz="4700" b="1" u="sng" dirty="0">
                <a:solidFill>
                  <a:srgbClr val="FF0000"/>
                </a:solidFill>
              </a:rPr>
              <a:t>our</a:t>
            </a:r>
            <a:r>
              <a:rPr lang="en-US" sz="4700" b="1" dirty="0">
                <a:solidFill>
                  <a:srgbClr val="FF0000"/>
                </a:solidFill>
              </a:rPr>
              <a:t> </a:t>
            </a:r>
            <a:r>
              <a:rPr lang="en-US" sz="4700" b="1" u="sng" dirty="0">
                <a:solidFill>
                  <a:srgbClr val="FF0000"/>
                </a:solidFill>
              </a:rPr>
              <a:t>works</a:t>
            </a:r>
            <a:r>
              <a:rPr lang="en-US" sz="2200" b="1" dirty="0">
                <a:solidFill>
                  <a:srgbClr val="FF0000"/>
                </a:solidFill>
              </a:rPr>
              <a:t>.  					</a:t>
            </a:r>
            <a:r>
              <a:rPr lang="en-US" sz="2200" b="1" dirty="0"/>
              <a:t>	</a:t>
            </a:r>
            <a:br>
              <a:rPr lang="en-US" sz="2200" dirty="0"/>
            </a:br>
            <a:r>
              <a:rPr lang="en-US" sz="2200" dirty="0"/>
              <a:t> </a:t>
            </a:r>
            <a:br>
              <a:rPr lang="en-US" dirty="0"/>
            </a:br>
            <a:r>
              <a:rPr lang="en-US" u="sng" dirty="0">
                <a:solidFill>
                  <a:srgbClr val="FF0000"/>
                </a:solidFill>
              </a:rPr>
              <a:t>Romans 9:10-12</a:t>
            </a:r>
            <a:r>
              <a:rPr lang="en-US" b="1" dirty="0">
                <a:solidFill>
                  <a:srgbClr val="FF0000"/>
                </a:solidFill>
              </a:rPr>
              <a:t> </a:t>
            </a:r>
            <a:br>
              <a:rPr lang="en-US" b="1" dirty="0">
                <a:solidFill>
                  <a:srgbClr val="FF0000"/>
                </a:solidFill>
              </a:rPr>
            </a:br>
            <a:r>
              <a:rPr lang="en-US" b="1" dirty="0"/>
              <a:t>Not only that, but Rebekah’s children were conceived at the same time by our father Isaac. Yet, before the twins were born or had done anything good or bad—in order that God’s purpose in election might stand:</a:t>
            </a:r>
            <a:r>
              <a:rPr lang="en-US" b="1" baseline="30000" dirty="0"/>
              <a:t> </a:t>
            </a:r>
            <a:r>
              <a:rPr lang="en-US" b="1" dirty="0"/>
              <a:t>not by works but by Him who calls—she was told, “The older will serve the younger.”</a:t>
            </a:r>
            <a:r>
              <a:rPr lang="en-US" b="1" baseline="30000" dirty="0"/>
              <a:t>   </a:t>
            </a:r>
            <a:r>
              <a:rPr lang="en-US" b="1" dirty="0"/>
              <a:t> </a:t>
            </a:r>
            <a:r>
              <a:rPr lang="en-US" dirty="0"/>
              <a:t>	</a:t>
            </a:r>
            <a:br>
              <a:rPr lang="en-US" dirty="0"/>
            </a:br>
            <a:endParaRPr lang="en-US" dirty="0"/>
          </a:p>
        </p:txBody>
      </p:sp>
    </p:spTree>
    <p:extLst>
      <p:ext uri="{BB962C8B-B14F-4D97-AF65-F5344CB8AC3E}">
        <p14:creationId xmlns:p14="http://schemas.microsoft.com/office/powerpoint/2010/main" val="299779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A3FCC6-F0C7-6F4B-B143-194DC0ACA5DF}"/>
              </a:ext>
            </a:extLst>
          </p:cNvPr>
          <p:cNvSpPr>
            <a:spLocks noGrp="1"/>
          </p:cNvSpPr>
          <p:nvPr>
            <p:ph type="ctrTitle"/>
          </p:nvPr>
        </p:nvSpPr>
        <p:spPr/>
        <p:txBody>
          <a:bodyPr/>
          <a:lstStyle/>
          <a:p>
            <a:br>
              <a:rPr lang="en-US" b="1" dirty="0"/>
            </a:br>
            <a:br>
              <a:rPr lang="en-US" b="1" dirty="0"/>
            </a:br>
            <a:r>
              <a:rPr lang="en-US" b="1" dirty="0"/>
              <a:t>	2.1		God’s </a:t>
            </a:r>
            <a:r>
              <a:rPr lang="en-US" b="1" u="sng" dirty="0">
                <a:solidFill>
                  <a:srgbClr val="FF0000"/>
                </a:solidFill>
              </a:rPr>
              <a:t>sovereign</a:t>
            </a:r>
            <a:r>
              <a:rPr lang="en-US" b="1" dirty="0">
                <a:solidFill>
                  <a:srgbClr val="FF0000"/>
                </a:solidFill>
              </a:rPr>
              <a:t> </a:t>
            </a:r>
            <a:r>
              <a:rPr lang="en-US" b="1" u="sng" dirty="0">
                <a:solidFill>
                  <a:srgbClr val="FF0000"/>
                </a:solidFill>
              </a:rPr>
              <a:t>choices</a:t>
            </a:r>
            <a:r>
              <a:rPr lang="en-US" b="1" dirty="0">
                <a:solidFill>
                  <a:srgbClr val="FF0000"/>
                </a:solidFill>
              </a:rPr>
              <a:t> </a:t>
            </a:r>
            <a:r>
              <a:rPr lang="en-US" b="1" u="sng" dirty="0">
                <a:solidFill>
                  <a:srgbClr val="FF0000"/>
                </a:solidFill>
              </a:rPr>
              <a:t>impact</a:t>
            </a:r>
            <a:r>
              <a:rPr lang="en-US" b="1" dirty="0">
                <a:solidFill>
                  <a:srgbClr val="FF0000"/>
                </a:solidFill>
              </a:rPr>
              <a:t> 				</a:t>
            </a:r>
            <a:r>
              <a:rPr lang="en-US" b="1" u="sng" dirty="0">
                <a:solidFill>
                  <a:srgbClr val="FF0000"/>
                </a:solidFill>
              </a:rPr>
              <a:t>lives</a:t>
            </a:r>
            <a:r>
              <a:rPr lang="en-US" b="1" dirty="0"/>
              <a:t>: some positively and some 				negatively. </a:t>
            </a:r>
            <a:br>
              <a:rPr lang="en-US" dirty="0"/>
            </a:br>
            <a:endParaRPr lang="en-US" dirty="0"/>
          </a:p>
        </p:txBody>
      </p:sp>
    </p:spTree>
    <p:extLst>
      <p:ext uri="{BB962C8B-B14F-4D97-AF65-F5344CB8AC3E}">
        <p14:creationId xmlns:p14="http://schemas.microsoft.com/office/powerpoint/2010/main" val="39113876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233</TotalTime>
  <Words>694</Words>
  <Application>Microsoft Macintosh PowerPoint</Application>
  <PresentationFormat>Custom</PresentationFormat>
  <Paragraphs>14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Cambria</vt:lpstr>
      <vt:lpstr>Office Theme</vt:lpstr>
      <vt:lpstr>Righteousness Imputed by Faith Alone  (part 1)</vt:lpstr>
      <vt:lpstr>  1.0  Our relationship with God is      established through faith; not     birthright. </vt:lpstr>
      <vt:lpstr> 1.1  When we walk by sight, it may     seem right but generally it only     complicates problems.    Romans 9:6-7  It is not as though God’s word had failed. For not all who are descended from Israel are Israel.  Nor because they are his descendants are they all Abraham’s children. On the contrary, “It is through Isaac that your offspring will be reckoned.”   </vt:lpstr>
      <vt:lpstr>Genesis 17:17-18  Abraham fell facedown; he laughed and said to himself, “Will a son be born to a man a hundred years old? Will Sarah bear a child at the age of ninety?” And Abraham said to God, “If only Ishmael might live under Your blessing!” </vt:lpstr>
      <vt:lpstr> 1.2  When we walk by faith, God’s     promises never fail to illuminate    the solutions we seek.   Romans 9:8-9  In other words, it is not the children by physical descent who are God’s children, but it is the children of the promise who are regarded as Abraham’s offspring. For this was how the promise was stated: “At the appointed time I will return, and Sarah will have a son.”  </vt:lpstr>
      <vt:lpstr>Hebrews 11:11-12  And, by faith even Sarah, who was past childbearing age, was enabled to bear children because she considered Him faithful who had made the promise.  And so, from this one man, and he as good as dead, came descendants as numerous as the stars in the sky and as countless as the sand on the seashore.</vt:lpstr>
      <vt:lpstr>Galatians 3:28-29  There is neither Jew nor Gentile, neither slave nor free, nor is there male and female, for you are all one in Christ Jesus. If you belong to Christ, then you are Abraham’s seed, and heirs according to the promise.     Romans 2:28-29; Romans 4:11-13;  Romans 4:23-25; Galatians 6:14-15 </vt:lpstr>
      <vt:lpstr>2.0  Relationship with God is       established by God’s calling; not    our works.           Romans 9:10-12  Not only that, but Rebekah’s children were conceived at the same time by our father Isaac. Yet, before the twins were born or had done anything good or bad—in order that God’s purpose in election might stand: not by works but by Him who calls—she was told, “The older will serve the younger.”      </vt:lpstr>
      <vt:lpstr>   2.1  God’s sovereign choices impact     lives: some positively and some     negatively.  </vt:lpstr>
      <vt:lpstr>Genesis 21:11-12  The matter distressed Abraham greatly because it concerned his son.  But God said to him, “Do not be so distressed about the boy and your slave woman. Listen to whatever Sarah tells you, because it is through Isaac that your offspring will be reckoned.</vt:lpstr>
      <vt:lpstr>  2.2  God’s sovereign choices may seem     unfair or even evil until growing     faith provides new perspective.   Romans 9:13  Just as it is written: “Jacob I loved, but Esau I hated.”  </vt:lpstr>
      <vt:lpstr> Luke 14:26  “If anyone comes to Me and does not hate father and mother, wife and children, brothers and sisters—yes, even their own life—such a person cannot be My disciple.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Righteous  Will Live by Faith  </dc:title>
  <dc:creator>Richard Wood</dc:creator>
  <cp:lastModifiedBy>Richard Wood</cp:lastModifiedBy>
  <cp:revision>31</cp:revision>
  <dcterms:created xsi:type="dcterms:W3CDTF">2019-10-12T17:07:56Z</dcterms:created>
  <dcterms:modified xsi:type="dcterms:W3CDTF">2020-05-08T18:48:01Z</dcterms:modified>
</cp:coreProperties>
</file>